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FAE4-AC6C-4103-8845-71803BA382C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8798-6643-41E8-A32A-DBBD93A87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6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8FAE4-AC6C-4103-8845-71803BA382C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88798-6643-41E8-A32A-DBBD93A87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6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Capital Estimation and Financing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8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Tandon committee recommendations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1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Tandon committee recommendations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6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 recommendations of the Tandon committee were as follows: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9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Lending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3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methods of calculating MPBF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75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Parts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16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39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Working Capital Estimation and Financing</vt:lpstr>
      <vt:lpstr>PowerPoint Presentation</vt:lpstr>
      <vt:lpstr>Tandon committee recommendations</vt:lpstr>
      <vt:lpstr>Tandon committee recommendations</vt:lpstr>
      <vt:lpstr>Major recommendations of the Tandon committee were as follows:</vt:lpstr>
      <vt:lpstr>Methods of Lending</vt:lpstr>
      <vt:lpstr>Three methods of calculating MPBF</vt:lpstr>
      <vt:lpstr>Other Parts </vt:lpstr>
      <vt:lpstr>References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Capital Estimation and Financing</dc:title>
  <dc:creator>Dell</dc:creator>
  <cp:lastModifiedBy>Dell</cp:lastModifiedBy>
  <cp:revision>1</cp:revision>
  <dcterms:created xsi:type="dcterms:W3CDTF">2021-01-14T05:54:27Z</dcterms:created>
  <dcterms:modified xsi:type="dcterms:W3CDTF">2021-01-14T05:54:27Z</dcterms:modified>
</cp:coreProperties>
</file>